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3f2f2dac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3f2f2dac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2" y="744575"/>
            <a:ext cx="69675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074757"/>
            <a:ext cx="7042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28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